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4"/>
  </p:notesMasterIdLst>
  <p:sldIdLst>
    <p:sldId id="279" r:id="rId3"/>
  </p:sldIdLst>
  <p:sldSz cx="6858000" cy="9906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" userDrawn="1">
          <p15:clr>
            <a:srgbClr val="A4A3A4"/>
          </p15:clr>
        </p15:guide>
        <p15:guide id="2" pos="183" userDrawn="1">
          <p15:clr>
            <a:srgbClr val="A4A3A4"/>
          </p15:clr>
        </p15:guide>
        <p15:guide id="3" orient="horz" pos="6166" userDrawn="1">
          <p15:clr>
            <a:srgbClr val="A4A3A4"/>
          </p15:clr>
        </p15:guide>
        <p15:guide id="4" pos="73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294" autoAdjust="0"/>
  </p:normalViewPr>
  <p:slideViewPr>
    <p:cSldViewPr snapToGrid="0" showGuides="1">
      <p:cViewPr varScale="1">
        <p:scale>
          <a:sx n="39" d="100"/>
          <a:sy n="39" d="100"/>
        </p:scale>
        <p:origin x="2292" y="36"/>
      </p:cViewPr>
      <p:guideLst>
        <p:guide orient="horz" pos="663"/>
        <p:guide pos="183"/>
        <p:guide orient="horz" pos="6166"/>
        <p:guide pos="73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1C2565-2ED5-4E08-895F-C8418202D75E}" type="datetimeFigureOut">
              <a:rPr lang="ko-KR" altLang="en-US" smtClean="0"/>
              <a:t>2022-02-16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1A5764-6515-4EA0-86FB-AFA7733EE64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29760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3077479"/>
            <a:ext cx="5829300" cy="2123369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660380" indent="0" algn="ctr">
              <a:buNone/>
              <a:defRPr/>
            </a:lvl2pPr>
            <a:lvl3pPr marL="1320759" indent="0" algn="ctr">
              <a:buNone/>
              <a:defRPr/>
            </a:lvl3pPr>
            <a:lvl4pPr marL="1981139" indent="0" algn="ctr">
              <a:buNone/>
              <a:defRPr/>
            </a:lvl4pPr>
            <a:lvl5pPr marL="2641519" indent="0" algn="ctr">
              <a:buNone/>
              <a:defRPr/>
            </a:lvl5pPr>
            <a:lvl6pPr marL="3301898" indent="0" algn="ctr">
              <a:buNone/>
              <a:defRPr/>
            </a:lvl6pPr>
            <a:lvl7pPr marL="3962278" indent="0" algn="ctr">
              <a:buNone/>
              <a:defRPr/>
            </a:lvl7pPr>
            <a:lvl8pPr marL="4622658" indent="0" algn="ctr">
              <a:buNone/>
              <a:defRPr/>
            </a:lvl8pPr>
            <a:lvl9pPr marL="5283037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66784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2311409"/>
            <a:ext cx="6172200" cy="653750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2567836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50" y="396898"/>
            <a:ext cx="1543050" cy="8452203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6" y="396898"/>
            <a:ext cx="4523642" cy="845220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26202907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05C64-E2BF-4F7B-8E37-384415902599}" type="datetimeFigureOut">
              <a:rPr lang="ko-KR" altLang="en-US" smtClean="0"/>
              <a:t>2022-02-16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A3C2-0AA8-4569-97D2-C0EE4A8893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31650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05C64-E2BF-4F7B-8E37-384415902599}" type="datetimeFigureOut">
              <a:rPr lang="ko-KR" altLang="en-US" smtClean="0"/>
              <a:t>2022-02-16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A3C2-0AA8-4569-97D2-C0EE4A8893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232662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05C64-E2BF-4F7B-8E37-384415902599}" type="datetimeFigureOut">
              <a:rPr lang="ko-KR" altLang="en-US" smtClean="0"/>
              <a:t>2022-02-16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A3C2-0AA8-4569-97D2-C0EE4A8893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91391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05C64-E2BF-4F7B-8E37-384415902599}" type="datetimeFigureOut">
              <a:rPr lang="ko-KR" altLang="en-US" smtClean="0"/>
              <a:t>2022-02-16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A3C2-0AA8-4569-97D2-C0EE4A8893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18419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05C64-E2BF-4F7B-8E37-384415902599}" type="datetimeFigureOut">
              <a:rPr lang="ko-KR" altLang="en-US" smtClean="0"/>
              <a:t>2022-02-16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A3C2-0AA8-4569-97D2-C0EE4A8893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63538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05C64-E2BF-4F7B-8E37-384415902599}" type="datetimeFigureOut">
              <a:rPr lang="ko-KR" altLang="en-US" smtClean="0"/>
              <a:t>2022-02-16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A3C2-0AA8-4569-97D2-C0EE4A8893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11651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05C64-E2BF-4F7B-8E37-384415902599}" type="datetimeFigureOut">
              <a:rPr lang="ko-KR" altLang="en-US" smtClean="0"/>
              <a:t>2022-02-16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A3C2-0AA8-4569-97D2-C0EE4A8893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21290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05C64-E2BF-4F7B-8E37-384415902599}" type="datetimeFigureOut">
              <a:rPr lang="ko-KR" altLang="en-US" smtClean="0"/>
              <a:t>2022-02-16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A3C2-0AA8-4569-97D2-C0EE4A8893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9235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42900" y="2311409"/>
            <a:ext cx="6172200" cy="65375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7918775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05C64-E2BF-4F7B-8E37-384415902599}" type="datetimeFigureOut">
              <a:rPr lang="ko-KR" altLang="en-US" smtClean="0"/>
              <a:t>2022-02-16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A3C2-0AA8-4569-97D2-C0EE4A8893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015423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05C64-E2BF-4F7B-8E37-384415902599}" type="datetimeFigureOut">
              <a:rPr lang="ko-KR" altLang="en-US" smtClean="0"/>
              <a:t>2022-02-16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A3C2-0AA8-4569-97D2-C0EE4A8893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8537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05C64-E2BF-4F7B-8E37-384415902599}" type="datetimeFigureOut">
              <a:rPr lang="ko-KR" altLang="en-US" smtClean="0"/>
              <a:t>2022-02-16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A3C2-0AA8-4569-97D2-C0EE4A8893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1791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826" y="6365721"/>
            <a:ext cx="5829300" cy="1967442"/>
          </a:xfrm>
          <a:prstGeom prst="rect">
            <a:avLst/>
          </a:prstGeom>
        </p:spPr>
        <p:txBody>
          <a:bodyPr anchor="t"/>
          <a:lstStyle>
            <a:lvl1pPr algn="l">
              <a:defRPr sz="5778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826" y="4198586"/>
            <a:ext cx="5829300" cy="21669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89"/>
            </a:lvl1pPr>
            <a:lvl2pPr marL="660380" indent="0">
              <a:buNone/>
              <a:defRPr sz="2600"/>
            </a:lvl2pPr>
            <a:lvl3pPr marL="1320759" indent="0">
              <a:buNone/>
              <a:defRPr sz="2311"/>
            </a:lvl3pPr>
            <a:lvl4pPr marL="1981139" indent="0">
              <a:buNone/>
              <a:defRPr sz="2022"/>
            </a:lvl4pPr>
            <a:lvl5pPr marL="2641519" indent="0">
              <a:buNone/>
              <a:defRPr sz="2022"/>
            </a:lvl5pPr>
            <a:lvl6pPr marL="3301898" indent="0">
              <a:buNone/>
              <a:defRPr sz="2022"/>
            </a:lvl6pPr>
            <a:lvl7pPr marL="3962278" indent="0">
              <a:buNone/>
              <a:defRPr sz="2022"/>
            </a:lvl7pPr>
            <a:lvl8pPr marL="4622658" indent="0">
              <a:buNone/>
              <a:defRPr sz="2022"/>
            </a:lvl8pPr>
            <a:lvl9pPr marL="5283037" indent="0">
              <a:buNone/>
              <a:defRPr sz="2022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4129831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3" y="2311409"/>
            <a:ext cx="3033347" cy="6537502"/>
          </a:xfrm>
          <a:prstGeom prst="rect">
            <a:avLst/>
          </a:prstGeo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81754" y="2311409"/>
            <a:ext cx="3033347" cy="6537502"/>
          </a:xfrm>
          <a:prstGeom prst="rect">
            <a:avLst/>
          </a:prstGeo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3013069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049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049" cy="5707416"/>
          </a:xfrm>
          <a:prstGeom prst="rect">
            <a:avLst/>
          </a:prstGeo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980" y="2217385"/>
            <a:ext cx="3031148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980" y="3141486"/>
            <a:ext cx="3031148" cy="5707416"/>
          </a:xfrm>
          <a:prstGeom prst="rect">
            <a:avLst/>
          </a:prstGeo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4170428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3033251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5028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6" y="394405"/>
            <a:ext cx="2256326" cy="1678517"/>
          </a:xfrm>
          <a:prstGeom prst="rect">
            <a:avLst/>
          </a:prstGeom>
        </p:spPr>
        <p:txBody>
          <a:bodyPr anchor="b"/>
          <a:lstStyle>
            <a:lvl1pPr algn="l">
              <a:defRPr sz="2889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654" y="394604"/>
            <a:ext cx="3833447" cy="8454497"/>
          </a:xfrm>
          <a:prstGeom prst="rect">
            <a:avLst/>
          </a:prstGeo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6" y="2072927"/>
            <a:ext cx="2256326" cy="67759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22"/>
            </a:lvl1pPr>
            <a:lvl2pPr marL="660380" indent="0">
              <a:buNone/>
              <a:defRPr sz="1733"/>
            </a:lvl2pPr>
            <a:lvl3pPr marL="1320759" indent="0">
              <a:buNone/>
              <a:defRPr sz="1444"/>
            </a:lvl3pPr>
            <a:lvl4pPr marL="1981139" indent="0">
              <a:buNone/>
              <a:defRPr sz="1300"/>
            </a:lvl4pPr>
            <a:lvl5pPr marL="2641519" indent="0">
              <a:buNone/>
              <a:defRPr sz="1300"/>
            </a:lvl5pPr>
            <a:lvl6pPr marL="3301898" indent="0">
              <a:buNone/>
              <a:defRPr sz="1300"/>
            </a:lvl6pPr>
            <a:lvl7pPr marL="3962278" indent="0">
              <a:buNone/>
              <a:defRPr sz="1300"/>
            </a:lvl7pPr>
            <a:lvl8pPr marL="4622658" indent="0">
              <a:buNone/>
              <a:defRPr sz="1300"/>
            </a:lvl8pPr>
            <a:lvl9pPr marL="5283037" indent="0">
              <a:buNone/>
              <a:defRPr sz="13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2883950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124" y="6934200"/>
            <a:ext cx="4114800" cy="818622"/>
          </a:xfrm>
          <a:prstGeom prst="rect">
            <a:avLst/>
          </a:prstGeom>
        </p:spPr>
        <p:txBody>
          <a:bodyPr anchor="b"/>
          <a:lstStyle>
            <a:lvl1pPr algn="l">
              <a:defRPr sz="2889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124" y="885119"/>
            <a:ext cx="4114800" cy="594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124" y="7752822"/>
            <a:ext cx="4114800" cy="11625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22"/>
            </a:lvl1pPr>
            <a:lvl2pPr marL="660380" indent="0">
              <a:buNone/>
              <a:defRPr sz="1733"/>
            </a:lvl2pPr>
            <a:lvl3pPr marL="1320759" indent="0">
              <a:buNone/>
              <a:defRPr sz="1444"/>
            </a:lvl3pPr>
            <a:lvl4pPr marL="1981139" indent="0">
              <a:buNone/>
              <a:defRPr sz="1300"/>
            </a:lvl4pPr>
            <a:lvl5pPr marL="2641519" indent="0">
              <a:buNone/>
              <a:defRPr sz="1300"/>
            </a:lvl5pPr>
            <a:lvl6pPr marL="3301898" indent="0">
              <a:buNone/>
              <a:defRPr sz="1300"/>
            </a:lvl6pPr>
            <a:lvl7pPr marL="3962278" indent="0">
              <a:buNone/>
              <a:defRPr sz="1300"/>
            </a:lvl7pPr>
            <a:lvl8pPr marL="4622658" indent="0">
              <a:buNone/>
              <a:defRPr sz="1300"/>
            </a:lvl8pPr>
            <a:lvl9pPr marL="5283037" indent="0">
              <a:buNone/>
              <a:defRPr sz="13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3936617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3488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 latinLnBrk="1">
        <a:spcBef>
          <a:spcPct val="0"/>
        </a:spcBef>
        <a:spcAft>
          <a:spcPct val="0"/>
        </a:spcAft>
        <a:defRPr kumimoji="1" sz="6355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kumimoji="1" sz="6355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kumimoji="1" sz="6355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kumimoji="1" sz="6355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kumimoji="1" sz="6355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660380" algn="ctr" rtl="0" fontAlgn="base" latinLnBrk="1">
        <a:spcBef>
          <a:spcPct val="0"/>
        </a:spcBef>
        <a:spcAft>
          <a:spcPct val="0"/>
        </a:spcAft>
        <a:defRPr kumimoji="1" sz="6355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1320759" algn="ctr" rtl="0" fontAlgn="base" latinLnBrk="1">
        <a:spcBef>
          <a:spcPct val="0"/>
        </a:spcBef>
        <a:spcAft>
          <a:spcPct val="0"/>
        </a:spcAft>
        <a:defRPr kumimoji="1" sz="6355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981139" algn="ctr" rtl="0" fontAlgn="base" latinLnBrk="1">
        <a:spcBef>
          <a:spcPct val="0"/>
        </a:spcBef>
        <a:spcAft>
          <a:spcPct val="0"/>
        </a:spcAft>
        <a:defRPr kumimoji="1" sz="6355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2641519" algn="ctr" rtl="0" fontAlgn="base" latinLnBrk="1">
        <a:spcBef>
          <a:spcPct val="0"/>
        </a:spcBef>
        <a:spcAft>
          <a:spcPct val="0"/>
        </a:spcAft>
        <a:defRPr kumimoji="1" sz="6355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495285" indent="-495285" algn="l" rtl="0" fontAlgn="base" latinLnBrk="1">
        <a:spcBef>
          <a:spcPct val="20000"/>
        </a:spcBef>
        <a:spcAft>
          <a:spcPct val="0"/>
        </a:spcAft>
        <a:buChar char="•"/>
        <a:defRPr kumimoji="1" sz="4622">
          <a:solidFill>
            <a:schemeClr val="tx1"/>
          </a:solidFill>
          <a:latin typeface="+mn-lt"/>
          <a:ea typeface="+mn-ea"/>
          <a:cs typeface="+mn-cs"/>
        </a:defRPr>
      </a:lvl1pPr>
      <a:lvl2pPr marL="1073117" indent="-412737" algn="l" rtl="0" fontAlgn="base" latinLnBrk="1">
        <a:spcBef>
          <a:spcPct val="20000"/>
        </a:spcBef>
        <a:spcAft>
          <a:spcPct val="0"/>
        </a:spcAft>
        <a:buChar char="–"/>
        <a:defRPr kumimoji="1" sz="4044">
          <a:solidFill>
            <a:schemeClr val="tx1"/>
          </a:solidFill>
          <a:latin typeface="+mn-lt"/>
          <a:ea typeface="+mn-ea"/>
        </a:defRPr>
      </a:lvl2pPr>
      <a:lvl3pPr marL="1650949" indent="-330190" algn="l" rtl="0" fontAlgn="base" latinLnBrk="1">
        <a:spcBef>
          <a:spcPct val="20000"/>
        </a:spcBef>
        <a:spcAft>
          <a:spcPct val="0"/>
        </a:spcAft>
        <a:buChar char="•"/>
        <a:defRPr kumimoji="1" sz="3467">
          <a:solidFill>
            <a:schemeClr val="tx1"/>
          </a:solidFill>
          <a:latin typeface="+mn-lt"/>
          <a:ea typeface="+mn-ea"/>
        </a:defRPr>
      </a:lvl3pPr>
      <a:lvl4pPr marL="2311329" indent="-330190" algn="l" rtl="0" fontAlgn="base" latinLnBrk="1">
        <a:spcBef>
          <a:spcPct val="20000"/>
        </a:spcBef>
        <a:spcAft>
          <a:spcPct val="0"/>
        </a:spcAft>
        <a:buChar char="–"/>
        <a:defRPr kumimoji="1" sz="2889">
          <a:solidFill>
            <a:schemeClr val="tx1"/>
          </a:solidFill>
          <a:latin typeface="+mn-lt"/>
          <a:ea typeface="+mn-ea"/>
        </a:defRPr>
      </a:lvl4pPr>
      <a:lvl5pPr marL="2971709" indent="-330190" algn="l" rtl="0" fontAlgn="base" latinLnBrk="1">
        <a:spcBef>
          <a:spcPct val="20000"/>
        </a:spcBef>
        <a:spcAft>
          <a:spcPct val="0"/>
        </a:spcAft>
        <a:buChar char="»"/>
        <a:defRPr kumimoji="1" sz="2889">
          <a:solidFill>
            <a:schemeClr val="tx1"/>
          </a:solidFill>
          <a:latin typeface="+mn-lt"/>
          <a:ea typeface="+mn-ea"/>
        </a:defRPr>
      </a:lvl5pPr>
      <a:lvl6pPr marL="3632088" indent="-330190" algn="l" rtl="0" fontAlgn="base" latinLnBrk="1">
        <a:spcBef>
          <a:spcPct val="20000"/>
        </a:spcBef>
        <a:spcAft>
          <a:spcPct val="0"/>
        </a:spcAft>
        <a:buChar char="»"/>
        <a:defRPr kumimoji="1" sz="2889">
          <a:solidFill>
            <a:schemeClr val="tx1"/>
          </a:solidFill>
          <a:latin typeface="+mn-lt"/>
          <a:ea typeface="+mn-ea"/>
        </a:defRPr>
      </a:lvl6pPr>
      <a:lvl7pPr marL="4292468" indent="-330190" algn="l" rtl="0" fontAlgn="base" latinLnBrk="1">
        <a:spcBef>
          <a:spcPct val="20000"/>
        </a:spcBef>
        <a:spcAft>
          <a:spcPct val="0"/>
        </a:spcAft>
        <a:buChar char="»"/>
        <a:defRPr kumimoji="1" sz="2889">
          <a:solidFill>
            <a:schemeClr val="tx1"/>
          </a:solidFill>
          <a:latin typeface="+mn-lt"/>
          <a:ea typeface="+mn-ea"/>
        </a:defRPr>
      </a:lvl7pPr>
      <a:lvl8pPr marL="4952848" indent="-330190" algn="l" rtl="0" fontAlgn="base" latinLnBrk="1">
        <a:spcBef>
          <a:spcPct val="20000"/>
        </a:spcBef>
        <a:spcAft>
          <a:spcPct val="0"/>
        </a:spcAft>
        <a:buChar char="»"/>
        <a:defRPr kumimoji="1" sz="2889">
          <a:solidFill>
            <a:schemeClr val="tx1"/>
          </a:solidFill>
          <a:latin typeface="+mn-lt"/>
          <a:ea typeface="+mn-ea"/>
        </a:defRPr>
      </a:lvl8pPr>
      <a:lvl9pPr marL="5613227" indent="-330190" algn="l" rtl="0" fontAlgn="base" latinLnBrk="1">
        <a:spcBef>
          <a:spcPct val="20000"/>
        </a:spcBef>
        <a:spcAft>
          <a:spcPct val="0"/>
        </a:spcAft>
        <a:buChar char="»"/>
        <a:defRPr kumimoji="1" sz="2889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05C64-E2BF-4F7B-8E37-384415902599}" type="datetimeFigureOut">
              <a:rPr lang="ko-KR" altLang="en-US" smtClean="0"/>
              <a:t>2022-02-16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8A3C2-0AA8-4569-97D2-C0EE4A8893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5985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5">
            <a:extLst>
              <a:ext uri="{FF2B5EF4-FFF2-40B4-BE49-F238E27FC236}">
                <a16:creationId xmlns:a16="http://schemas.microsoft.com/office/drawing/2014/main" id="{69F00967-ED76-4B57-880B-C0E14BCB60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8186731"/>
              </p:ext>
            </p:extLst>
          </p:nvPr>
        </p:nvGraphicFramePr>
        <p:xfrm>
          <a:off x="163108" y="642430"/>
          <a:ext cx="6498949" cy="91418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3158">
                  <a:extLst>
                    <a:ext uri="{9D8B030D-6E8A-4147-A177-3AD203B41FA5}">
                      <a16:colId xmlns:a16="http://schemas.microsoft.com/office/drawing/2014/main" val="1052514401"/>
                    </a:ext>
                  </a:extLst>
                </a:gridCol>
                <a:gridCol w="1083158">
                  <a:extLst>
                    <a:ext uri="{9D8B030D-6E8A-4147-A177-3AD203B41FA5}">
                      <a16:colId xmlns:a16="http://schemas.microsoft.com/office/drawing/2014/main" val="2756237245"/>
                    </a:ext>
                  </a:extLst>
                </a:gridCol>
                <a:gridCol w="878363">
                  <a:extLst>
                    <a:ext uri="{9D8B030D-6E8A-4147-A177-3AD203B41FA5}">
                      <a16:colId xmlns:a16="http://schemas.microsoft.com/office/drawing/2014/main" val="1384736254"/>
                    </a:ext>
                  </a:extLst>
                </a:gridCol>
                <a:gridCol w="204796">
                  <a:extLst>
                    <a:ext uri="{9D8B030D-6E8A-4147-A177-3AD203B41FA5}">
                      <a16:colId xmlns:a16="http://schemas.microsoft.com/office/drawing/2014/main" val="1219020168"/>
                    </a:ext>
                  </a:extLst>
                </a:gridCol>
                <a:gridCol w="1083158">
                  <a:extLst>
                    <a:ext uri="{9D8B030D-6E8A-4147-A177-3AD203B41FA5}">
                      <a16:colId xmlns:a16="http://schemas.microsoft.com/office/drawing/2014/main" val="3598356135"/>
                    </a:ext>
                  </a:extLst>
                </a:gridCol>
                <a:gridCol w="1083158">
                  <a:extLst>
                    <a:ext uri="{9D8B030D-6E8A-4147-A177-3AD203B41FA5}">
                      <a16:colId xmlns:a16="http://schemas.microsoft.com/office/drawing/2014/main" val="1983687634"/>
                    </a:ext>
                  </a:extLst>
                </a:gridCol>
                <a:gridCol w="1083158">
                  <a:extLst>
                    <a:ext uri="{9D8B030D-6E8A-4147-A177-3AD203B41FA5}">
                      <a16:colId xmlns:a16="http://schemas.microsoft.com/office/drawing/2014/main" val="760287593"/>
                    </a:ext>
                  </a:extLst>
                </a:gridCol>
              </a:tblGrid>
              <a:tr h="357717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성명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주민등록번호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주민등록번호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사진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1419463"/>
                  </a:ext>
                </a:extLst>
              </a:tr>
              <a:tr h="357717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연락처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4203897"/>
                  </a:ext>
                </a:extLst>
              </a:tr>
              <a:tr h="357717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병역사항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1. </a:t>
                      </a:r>
                      <a:r>
                        <a:rPr lang="ko-KR" altLang="en-US" sz="1200" b="1" dirty="0" err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군필</a:t>
                      </a: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     </a:t>
                      </a:r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2. </a:t>
                      </a: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미필     </a:t>
                      </a:r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3. </a:t>
                      </a: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면제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2659469"/>
                  </a:ext>
                </a:extLst>
              </a:tr>
              <a:tr h="357717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주소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7619259"/>
                  </a:ext>
                </a:extLst>
              </a:tr>
              <a:tr h="357717">
                <a:tc rowSpan="4">
                  <a:txBody>
                    <a:bodyPr/>
                    <a:lstStyle/>
                    <a:p>
                      <a:pPr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학력사항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기간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학교명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학과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졸업여부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기타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785112"/>
                  </a:ext>
                </a:extLst>
              </a:tr>
              <a:tr h="357717">
                <a:tc vMerge="1"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-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b="1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b="1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5866815"/>
                  </a:ext>
                </a:extLst>
              </a:tr>
              <a:tr h="357717">
                <a:tc vMerge="1"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-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b="1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8992718"/>
                  </a:ext>
                </a:extLst>
              </a:tr>
              <a:tr h="357717">
                <a:tc vMerge="1"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823717"/>
                  </a:ext>
                </a:extLst>
              </a:tr>
              <a:tr h="357717">
                <a:tc rowSpan="4">
                  <a:txBody>
                    <a:bodyPr/>
                    <a:lstStyle/>
                    <a:p>
                      <a:pPr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자격사항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자격증명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취득일자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발행기관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기타사항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1889491"/>
                  </a:ext>
                </a:extLst>
              </a:tr>
              <a:tr h="357717">
                <a:tc vMerge="1"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3019077"/>
                  </a:ext>
                </a:extLst>
              </a:tr>
              <a:tr h="357717">
                <a:tc vMerge="1"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8001121"/>
                  </a:ext>
                </a:extLst>
              </a:tr>
              <a:tr h="357717">
                <a:tc vMerge="1"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7360554"/>
                  </a:ext>
                </a:extLst>
              </a:tr>
              <a:tr h="357717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구직목적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6"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1. </a:t>
                      </a: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학자금마련   </a:t>
                      </a:r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2. </a:t>
                      </a: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가사보조   </a:t>
                      </a:r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3. </a:t>
                      </a: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사회경험    </a:t>
                      </a:r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4. </a:t>
                      </a: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용돈   </a:t>
                      </a:r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5. </a:t>
                      </a: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기타</a:t>
                      </a:r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           )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7362424"/>
                  </a:ext>
                </a:extLst>
              </a:tr>
              <a:tr h="357717">
                <a:tc rowSpan="2">
                  <a:txBody>
                    <a:bodyPr/>
                    <a:lstStyle/>
                    <a:p>
                      <a:pPr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특기사항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6">
                  <a:txBody>
                    <a:bodyPr/>
                    <a:lstStyle/>
                    <a:p>
                      <a:pPr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특기</a:t>
                      </a:r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1 : </a:t>
                      </a: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문서작성</a:t>
                      </a:r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상</a:t>
                      </a:r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, </a:t>
                      </a: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중</a:t>
                      </a:r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, </a:t>
                      </a: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하</a:t>
                      </a:r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2295374"/>
                  </a:ext>
                </a:extLst>
              </a:tr>
              <a:tr h="357717">
                <a:tc v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6">
                  <a:txBody>
                    <a:bodyPr/>
                    <a:lstStyle/>
                    <a:p>
                      <a:pPr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특기기타 내용 </a:t>
                      </a:r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: 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5610892"/>
                  </a:ext>
                </a:extLst>
              </a:tr>
              <a:tr h="357717">
                <a:tc gridSpan="7">
                  <a:txBody>
                    <a:bodyPr/>
                    <a:lstStyle/>
                    <a:p>
                      <a:pPr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희망사항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4708826"/>
                  </a:ext>
                </a:extLst>
              </a:tr>
              <a:tr h="35771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근무</a:t>
                      </a:r>
                      <a:endParaRPr lang="en-US" altLang="ko-KR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  <a:p>
                      <a:pPr algn="ctr"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가능기간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6">
                  <a:txBody>
                    <a:bodyPr/>
                    <a:lstStyle/>
                    <a:p>
                      <a:pPr latinLnBrk="1"/>
                      <a:r>
                        <a:rPr lang="ko-KR" altLang="en-US" sz="1200" b="1" kern="1200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개월 </a:t>
                      </a:r>
                      <a:r>
                        <a:rPr lang="en-US" altLang="ko-KR" sz="1200" b="1" kern="1200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(                        )</a:t>
                      </a:r>
                      <a:endParaRPr lang="ko-KR" altLang="en-US" sz="1200" b="1" kern="1200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  <a:cs typeface="+mn-cs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9348490"/>
                  </a:ext>
                </a:extLst>
              </a:tr>
              <a:tr h="35771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희망</a:t>
                      </a:r>
                      <a:endParaRPr lang="en-US" altLang="ko-KR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  <a:p>
                      <a:pPr algn="ctr"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근무시간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6">
                  <a:txBody>
                    <a:bodyPr/>
                    <a:lstStyle/>
                    <a:p>
                      <a:pPr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평일</a:t>
                      </a:r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월</a:t>
                      </a:r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~</a:t>
                      </a: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금</a:t>
                      </a:r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   / </a:t>
                      </a: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주말</a:t>
                      </a:r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토</a:t>
                      </a:r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,</a:t>
                      </a: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일</a:t>
                      </a:r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       </a:t>
                      </a: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시간 </a:t>
                      </a:r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:           ~     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1158006"/>
                  </a:ext>
                </a:extLst>
              </a:tr>
              <a:tr h="35771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희망급여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6">
                  <a:txBody>
                    <a:bodyPr/>
                    <a:lstStyle/>
                    <a:p>
                      <a:pPr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시간 당 </a:t>
                      </a:r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:                 </a:t>
                      </a: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또는                월 </a:t>
                      </a:r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: 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4761538"/>
                  </a:ext>
                </a:extLst>
              </a:tr>
              <a:tr h="357717"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가족사항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관계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성명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연령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직장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직책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7451791"/>
                  </a:ext>
                </a:extLst>
              </a:tr>
              <a:tr h="357717">
                <a:tc vMerge="1">
                  <a:txBody>
                    <a:bodyPr/>
                    <a:lstStyle/>
                    <a:p>
                      <a:pPr latinLnBrk="1"/>
                      <a:endParaRPr lang="ko-KR" altLang="en-US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2254101"/>
                  </a:ext>
                </a:extLst>
              </a:tr>
              <a:tr h="357717">
                <a:tc vMerge="1">
                  <a:txBody>
                    <a:bodyPr/>
                    <a:lstStyle/>
                    <a:p>
                      <a:pPr latinLnBrk="1"/>
                      <a:endParaRPr lang="ko-KR" altLang="en-US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5459212"/>
                  </a:ext>
                </a:extLst>
              </a:tr>
              <a:tr h="357717">
                <a:tc vMerge="1">
                  <a:txBody>
                    <a:bodyPr/>
                    <a:lstStyle/>
                    <a:p>
                      <a:pPr latinLnBrk="1"/>
                      <a:endParaRPr lang="ko-KR" altLang="en-US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3341687"/>
                  </a:ext>
                </a:extLst>
              </a:tr>
              <a:tr h="357717">
                <a:tc gridSpan="7">
                  <a:txBody>
                    <a:bodyPr/>
                    <a:lstStyle/>
                    <a:p>
                      <a:pPr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기타사항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9326429"/>
                  </a:ext>
                </a:extLst>
              </a:tr>
              <a:tr h="357717">
                <a:tc gridSpan="7"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584957"/>
                  </a:ext>
                </a:extLst>
              </a:tr>
            </a:tbl>
          </a:graphicData>
        </a:graphic>
      </p:graphicFrame>
      <p:sp>
        <p:nvSpPr>
          <p:cNvPr id="6" name="제목 2">
            <a:extLst>
              <a:ext uri="{FF2B5EF4-FFF2-40B4-BE49-F238E27FC236}">
                <a16:creationId xmlns:a16="http://schemas.microsoft.com/office/drawing/2014/main" id="{D262A133-48CD-4238-A566-3D3D720BB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019" y="77230"/>
            <a:ext cx="4540509" cy="565200"/>
          </a:xfrm>
        </p:spPr>
        <p:txBody>
          <a:bodyPr>
            <a:normAutofit/>
          </a:bodyPr>
          <a:lstStyle/>
          <a:p>
            <a:pPr algn="ctr"/>
            <a:r>
              <a:rPr lang="ko-KR" altLang="en-US" sz="2000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아르바이트 이력서</a:t>
            </a:r>
            <a:endParaRPr lang="ko-KR" altLang="en-US" sz="2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76672433"/>
      </p:ext>
    </p:extLst>
  </p:cSld>
  <p:clrMapOvr>
    <a:masterClrMapping/>
  </p:clrMapOvr>
</p:sld>
</file>

<file path=ppt/theme/theme1.xml><?xml version="1.0" encoding="utf-8"?>
<a:theme xmlns:a="http://schemas.openxmlformats.org/drawingml/2006/main" name="9_기본 디자인">
  <a:themeElements>
    <a:clrScheme name="7_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CCCC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휴먼엑스포" pitchFamily="18" charset="-127"/>
            <a:ea typeface="휴먼엑스포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CCCC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휴먼엑스포" pitchFamily="18" charset="-127"/>
            <a:ea typeface="휴먼엑스포" pitchFamily="18" charset="-127"/>
          </a:defRPr>
        </a:defPPr>
      </a:lstStyle>
    </a:lnDef>
  </a:objectDefaults>
  <a:extraClrSchemeLst>
    <a:extraClrScheme>
      <a:clrScheme name="7_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2036</TotalTime>
  <Words>101</Words>
  <Application>Microsoft Office PowerPoint</Application>
  <PresentationFormat>A4 용지(210x297mm)</PresentationFormat>
  <Paragraphs>42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굴림</vt:lpstr>
      <vt:lpstr>맑은 고딕</vt:lpstr>
      <vt:lpstr>Arial</vt:lpstr>
      <vt:lpstr>Calibri</vt:lpstr>
      <vt:lpstr>Calibri Light</vt:lpstr>
      <vt:lpstr>9_기본 디자인</vt:lpstr>
      <vt:lpstr>Office 테마</vt:lpstr>
      <vt:lpstr>아르바이트 이력서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준성 김</dc:creator>
  <cp:lastModifiedBy>준성 김</cp:lastModifiedBy>
  <cp:revision>79</cp:revision>
  <dcterms:created xsi:type="dcterms:W3CDTF">2021-02-23T14:51:47Z</dcterms:created>
  <dcterms:modified xsi:type="dcterms:W3CDTF">2022-02-16T01:59:40Z</dcterms:modified>
</cp:coreProperties>
</file>