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80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183" userDrawn="1">
          <p15:clr>
            <a:srgbClr val="A4A3A4"/>
          </p15:clr>
        </p15:guide>
        <p15:guide id="3" orient="horz" pos="6166" userDrawn="1">
          <p15:clr>
            <a:srgbClr val="A4A3A4"/>
          </p15:clr>
        </p15:guide>
        <p15:guide id="4" pos="7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94" autoAdjust="0"/>
  </p:normalViewPr>
  <p:slideViewPr>
    <p:cSldViewPr snapToGrid="0" showGuides="1">
      <p:cViewPr varScale="1">
        <p:scale>
          <a:sx n="39" d="100"/>
          <a:sy n="39" d="100"/>
        </p:scale>
        <p:origin x="1564" y="36"/>
      </p:cViewPr>
      <p:guideLst>
        <p:guide orient="horz" pos="663"/>
        <p:guide pos="183"/>
        <p:guide orient="horz" pos="6166"/>
        <p:guide pos="7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2565-2ED5-4E08-895F-C8418202D75E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5764-6515-4EA0-86FB-AFA7733EE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76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479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667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56783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898"/>
            <a:ext cx="1543050" cy="8452203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6" y="396898"/>
            <a:ext cx="4523642" cy="84522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62029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165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326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13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84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353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165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12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23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311409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1877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542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53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7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826" y="6365721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826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9"/>
            </a:lvl1pPr>
            <a:lvl2pPr marL="660380" indent="0">
              <a:buNone/>
              <a:defRPr sz="2600"/>
            </a:lvl2pPr>
            <a:lvl3pPr marL="1320759" indent="0">
              <a:buNone/>
              <a:defRPr sz="2311"/>
            </a:lvl3pPr>
            <a:lvl4pPr marL="1981139" indent="0">
              <a:buNone/>
              <a:defRPr sz="2022"/>
            </a:lvl4pPr>
            <a:lvl5pPr marL="2641519" indent="0">
              <a:buNone/>
              <a:defRPr sz="2022"/>
            </a:lvl5pPr>
            <a:lvl6pPr marL="3301898" indent="0">
              <a:buNone/>
              <a:defRPr sz="2022"/>
            </a:lvl6pPr>
            <a:lvl7pPr marL="3962278" indent="0">
              <a:buNone/>
              <a:defRPr sz="2022"/>
            </a:lvl7pPr>
            <a:lvl8pPr marL="4622658" indent="0">
              <a:buNone/>
              <a:defRPr sz="2022"/>
            </a:lvl8pPr>
            <a:lvl9pPr marL="5283037" indent="0">
              <a:buNone/>
              <a:defRPr sz="2022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1298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3" y="2311409"/>
            <a:ext cx="3033347" cy="6537502"/>
          </a:xfrm>
          <a:prstGeom prst="rect">
            <a:avLst/>
          </a:prstGeo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1754" y="2311409"/>
            <a:ext cx="3033347" cy="6537502"/>
          </a:xfrm>
          <a:prstGeom prst="rect">
            <a:avLst/>
          </a:prstGeo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01306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  <a:prstGeom prst="rect">
            <a:avLst/>
          </a:prstGeo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980" y="2217385"/>
            <a:ext cx="3031148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980" y="3141486"/>
            <a:ext cx="3031148" cy="5707416"/>
          </a:xfrm>
          <a:prstGeom prst="rect">
            <a:avLst/>
          </a:prstGeo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7042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3325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02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326" cy="1678517"/>
          </a:xfrm>
          <a:prstGeom prst="rect">
            <a:avLst/>
          </a:prstGeo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654" y="394604"/>
            <a:ext cx="3833447" cy="8454497"/>
          </a:xfrm>
          <a:prstGeom prst="rect">
            <a:avLst/>
          </a:prstGeo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326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88395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124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124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124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93661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48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660380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132075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98113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2641519" algn="ctr" rtl="0" fontAlgn="base" latinLnBrk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495285" indent="-495285" algn="l" rtl="0" fontAlgn="base" latinLnBrk="1">
        <a:spcBef>
          <a:spcPct val="20000"/>
        </a:spcBef>
        <a:spcAft>
          <a:spcPct val="0"/>
        </a:spcAft>
        <a:buChar char="•"/>
        <a:defRPr kumimoji="1" sz="4622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fontAlgn="base" latinLnBrk="1">
        <a:spcBef>
          <a:spcPct val="20000"/>
        </a:spcBef>
        <a:spcAft>
          <a:spcPct val="0"/>
        </a:spcAft>
        <a:buChar char="–"/>
        <a:defRPr kumimoji="1" sz="4044">
          <a:solidFill>
            <a:schemeClr val="tx1"/>
          </a:solidFill>
          <a:latin typeface="+mn-lt"/>
          <a:ea typeface="+mn-ea"/>
        </a:defRPr>
      </a:lvl2pPr>
      <a:lvl3pPr marL="1650949" indent="-330190" algn="l" rtl="0" fontAlgn="base" latinLnBrk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</a:defRPr>
      </a:lvl3pPr>
      <a:lvl4pPr marL="2311329" indent="-330190" algn="l" rtl="0" fontAlgn="base" latinLnBrk="1">
        <a:spcBef>
          <a:spcPct val="20000"/>
        </a:spcBef>
        <a:spcAft>
          <a:spcPct val="0"/>
        </a:spcAft>
        <a:buChar char="–"/>
        <a:defRPr kumimoji="1" sz="2889">
          <a:solidFill>
            <a:schemeClr val="tx1"/>
          </a:solidFill>
          <a:latin typeface="+mn-lt"/>
          <a:ea typeface="+mn-ea"/>
        </a:defRPr>
      </a:lvl4pPr>
      <a:lvl5pPr marL="2971709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5pPr>
      <a:lvl6pPr marL="363208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6pPr>
      <a:lvl7pPr marL="429246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7pPr>
      <a:lvl8pPr marL="4952848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8pPr>
      <a:lvl9pPr marL="5613227" indent="-330190" algn="l" rtl="0" fontAlgn="base" latinLnBrk="1">
        <a:spcBef>
          <a:spcPct val="20000"/>
        </a:spcBef>
        <a:spcAft>
          <a:spcPct val="0"/>
        </a:spcAft>
        <a:buChar char="»"/>
        <a:defRPr kumimoji="1" sz="288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5C64-E2BF-4F7B-8E37-384415902599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A3C2-0AA8-4569-97D2-C0EE4A889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9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5">
            <a:extLst>
              <a:ext uri="{FF2B5EF4-FFF2-40B4-BE49-F238E27FC236}">
                <a16:creationId xmlns:a16="http://schemas.microsoft.com/office/drawing/2014/main" id="{69F00967-ED76-4B57-880B-C0E14BCB6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9695"/>
              </p:ext>
            </p:extLst>
          </p:nvPr>
        </p:nvGraphicFramePr>
        <p:xfrm>
          <a:off x="179437" y="969010"/>
          <a:ext cx="6498949" cy="777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158">
                  <a:extLst>
                    <a:ext uri="{9D8B030D-6E8A-4147-A177-3AD203B41FA5}">
                      <a16:colId xmlns:a16="http://schemas.microsoft.com/office/drawing/2014/main" val="1052514401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2756237245"/>
                    </a:ext>
                  </a:extLst>
                </a:gridCol>
                <a:gridCol w="878363">
                  <a:extLst>
                    <a:ext uri="{9D8B030D-6E8A-4147-A177-3AD203B41FA5}">
                      <a16:colId xmlns:a16="http://schemas.microsoft.com/office/drawing/2014/main" val="1384736254"/>
                    </a:ext>
                  </a:extLst>
                </a:gridCol>
                <a:gridCol w="204796">
                  <a:extLst>
                    <a:ext uri="{9D8B030D-6E8A-4147-A177-3AD203B41FA5}">
                      <a16:colId xmlns:a16="http://schemas.microsoft.com/office/drawing/2014/main" val="1219020168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3598356135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1983687634"/>
                    </a:ext>
                  </a:extLst>
                </a:gridCol>
                <a:gridCol w="1083158">
                  <a:extLst>
                    <a:ext uri="{9D8B030D-6E8A-4147-A177-3AD203B41FA5}">
                      <a16:colId xmlns:a16="http://schemas.microsoft.com/office/drawing/2014/main" val="760287593"/>
                    </a:ext>
                  </a:extLst>
                </a:gridCol>
              </a:tblGrid>
              <a:tr h="310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   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생년월일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주민등록번호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19463"/>
                  </a:ext>
                </a:extLst>
              </a:tr>
              <a:tr h="310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연락처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휴대폰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                  이메일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      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203897"/>
                  </a:ext>
                </a:extLst>
              </a:tr>
              <a:tr h="310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병역사항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군필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미필 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면제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659469"/>
                  </a:ext>
                </a:extLst>
              </a:tr>
              <a:tr h="310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주소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거주지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619259"/>
                  </a:ext>
                </a:extLst>
              </a:tr>
              <a:tr h="279994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학력사항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학교명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학과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졸업여부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112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866815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992718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23717"/>
                  </a:ext>
                </a:extLst>
              </a:tr>
              <a:tr h="279994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자격증명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취득일자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발행기관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889491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019077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001121"/>
                  </a:ext>
                </a:extLst>
              </a:tr>
              <a:tr h="27999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360554"/>
                  </a:ext>
                </a:extLst>
              </a:tr>
              <a:tr h="310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구직목적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학자금마련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가사보조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사회경험 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용돈  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5.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기타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                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362424"/>
                  </a:ext>
                </a:extLst>
              </a:tr>
              <a:tr h="310913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특기사항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 :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문서작성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상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중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하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295374"/>
                  </a:ext>
                </a:extLst>
              </a:tr>
              <a:tr h="310913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특기 기타 내용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610892"/>
                  </a:ext>
                </a:extLst>
              </a:tr>
              <a:tr h="310913"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 망 사 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08826"/>
                  </a:ext>
                </a:extLst>
              </a:tr>
              <a:tr h="4151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근무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가능기간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개월 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                   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48490"/>
                  </a:ext>
                </a:extLst>
              </a:tr>
              <a:tr h="4151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근무시간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평일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월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~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금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  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주말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토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      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       ~    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158006"/>
                  </a:ext>
                </a:extLst>
              </a:tr>
              <a:tr h="4151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희망급여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시간 당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               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또는                월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761538"/>
                  </a:ext>
                </a:extLst>
              </a:tr>
              <a:tr h="310913"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아르바이트를 지원하면서 다짐 또는 생각을 간단하게 적어보세요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326429"/>
                  </a:ext>
                </a:extLst>
              </a:tr>
              <a:tr h="1411429">
                <a:tc gridSpan="7">
                  <a:txBody>
                    <a:bodyPr/>
                    <a:lstStyle/>
                    <a:p>
                      <a:pPr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latinLnBrk="1"/>
                      <a:endParaRPr lang="en-US" altLang="ko-KR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84957"/>
                  </a:ext>
                </a:extLst>
              </a:tr>
            </a:tbl>
          </a:graphicData>
        </a:graphic>
      </p:graphicFrame>
      <p:sp>
        <p:nvSpPr>
          <p:cNvPr id="6" name="제목 2">
            <a:extLst>
              <a:ext uri="{FF2B5EF4-FFF2-40B4-BE49-F238E27FC236}">
                <a16:creationId xmlns:a16="http://schemas.microsoft.com/office/drawing/2014/main" id="{D262A133-48CD-4238-A566-3D3D720B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348" y="322165"/>
            <a:ext cx="4540509" cy="565200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아르바이트 이력서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0345535-D9E4-FB73-6FE9-8BEA80E84422}"/>
              </a:ext>
            </a:extLst>
          </p:cNvPr>
          <p:cNvSpPr/>
          <p:nvPr/>
        </p:nvSpPr>
        <p:spPr>
          <a:xfrm>
            <a:off x="2117235" y="372447"/>
            <a:ext cx="2480734" cy="464637"/>
          </a:xfrm>
          <a:prstGeom prst="rect">
            <a:avLst/>
          </a:prstGeom>
          <a:noFill/>
          <a:ln w="50800" cmpd="thickThin">
            <a:gradFill flip="none" rotWithShape="1">
              <a:gsLst>
                <a:gs pos="0">
                  <a:srgbClr val="00B0F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A5FDE38-42F0-31FD-03ED-5B813B09FA1B}"/>
              </a:ext>
            </a:extLst>
          </p:cNvPr>
          <p:cNvSpPr/>
          <p:nvPr/>
        </p:nvSpPr>
        <p:spPr>
          <a:xfrm>
            <a:off x="1468966" y="8822264"/>
            <a:ext cx="3920067" cy="653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상기 내용은 사실과 다름없음을 확인합니다</a:t>
            </a:r>
            <a:r>
              <a:rPr lang="en-US" altLang="ko-KR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년        월        일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8F6905C-C53F-69E0-D413-C339D9A5D8DC}"/>
              </a:ext>
            </a:extLst>
          </p:cNvPr>
          <p:cNvSpPr/>
          <p:nvPr/>
        </p:nvSpPr>
        <p:spPr>
          <a:xfrm>
            <a:off x="4346117" y="9373639"/>
            <a:ext cx="2259563" cy="407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작  성  자 </a:t>
            </a:r>
            <a:r>
              <a:rPr lang="en-US" altLang="ko-KR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:                 (</a:t>
            </a:r>
            <a:r>
              <a:rPr lang="ko-KR" altLang="en-US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서명</a:t>
            </a:r>
            <a:r>
              <a:rPr lang="en-US" altLang="ko-KR" sz="12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ko-KR" altLang="en-US" sz="12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714358"/>
      </p:ext>
    </p:extLst>
  </p:cSld>
  <p:clrMapOvr>
    <a:masterClrMapping/>
  </p:clrMapOvr>
</p:sld>
</file>

<file path=ppt/theme/theme1.xml><?xml version="1.0" encoding="utf-8"?>
<a:theme xmlns:a="http://schemas.openxmlformats.org/drawingml/2006/main" name="9_기본 디자인">
  <a:themeElements>
    <a:clrScheme name="7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휴먼엑스포" pitchFamily="18" charset="-127"/>
            <a:ea typeface="휴먼엑스포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휴먼엑스포" pitchFamily="18" charset="-127"/>
            <a:ea typeface="휴먼엑스포" pitchFamily="18" charset="-127"/>
          </a:defRPr>
        </a:defPPr>
      </a:lstStyle>
    </a:lnDef>
  </a:objectDefaults>
  <a:extraClrSchemeLst>
    <a:extraClrScheme>
      <a:clrScheme name="7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129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Calibri</vt:lpstr>
      <vt:lpstr>Calibri Light</vt:lpstr>
      <vt:lpstr>9_기본 디자인</vt:lpstr>
      <vt:lpstr>Office 테마</vt:lpstr>
      <vt:lpstr>아르바이트 이력서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kimcon</dc:creator>
  <cp:lastModifiedBy>준성 김</cp:lastModifiedBy>
  <cp:revision>82</cp:revision>
  <dcterms:created xsi:type="dcterms:W3CDTF">2021-02-23T14:51:47Z</dcterms:created>
  <dcterms:modified xsi:type="dcterms:W3CDTF">2022-12-21T21:31:31Z</dcterms:modified>
</cp:coreProperties>
</file>